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  <p:sldMasterId id="2147483663" r:id="rId6"/>
    <p:sldMasterId id="2147483668" r:id="rId7"/>
  </p:sldMasterIdLst>
  <p:notesMasterIdLst>
    <p:notesMasterId r:id="rId23"/>
  </p:notesMasterIdLst>
  <p:sldIdLst>
    <p:sldId id="256" r:id="rId8"/>
    <p:sldId id="272" r:id="rId9"/>
    <p:sldId id="259" r:id="rId10"/>
    <p:sldId id="260" r:id="rId11"/>
    <p:sldId id="261" r:id="rId12"/>
    <p:sldId id="263" r:id="rId13"/>
    <p:sldId id="264" r:id="rId14"/>
    <p:sldId id="265" r:id="rId15"/>
    <p:sldId id="267" r:id="rId16"/>
    <p:sldId id="266" r:id="rId17"/>
    <p:sldId id="269" r:id="rId18"/>
    <p:sldId id="268" r:id="rId19"/>
    <p:sldId id="270" r:id="rId20"/>
    <p:sldId id="271" r:id="rId21"/>
    <p:sldId id="262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9DEEE44-0ADE-4852-AB3E-21D9067BFE6B}">
          <p14:sldIdLst>
            <p14:sldId id="256"/>
            <p14:sldId id="272"/>
            <p14:sldId id="259"/>
            <p14:sldId id="260"/>
            <p14:sldId id="261"/>
            <p14:sldId id="263"/>
            <p14:sldId id="264"/>
            <p14:sldId id="265"/>
            <p14:sldId id="267"/>
            <p14:sldId id="266"/>
            <p14:sldId id="269"/>
            <p14:sldId id="268"/>
            <p14:sldId id="270"/>
            <p14:sldId id="271"/>
            <p14:sldId id="262"/>
          </p14:sldIdLst>
        </p14:section>
        <p14:section name="Untitled Section" id="{7077C088-3EB8-4C10-AB1C-F5934AEC1708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49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591160-8CA9-4E19-B2E4-77C80A044A0C}" v="684" dt="2021-05-11T10:04:17.2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1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ël Oolthuis" userId="8259b081-700a-40ec-9cf3-63ba19ac83f9" providerId="ADAL" clId="{988BF7BE-DE43-4B69-8C63-B65A5AE3456B}"/>
    <pc:docChg chg="undo custSel modSld sldOrd">
      <pc:chgData name="Mariël Oolthuis" userId="8259b081-700a-40ec-9cf3-63ba19ac83f9" providerId="ADAL" clId="{988BF7BE-DE43-4B69-8C63-B65A5AE3456B}" dt="2021-05-10T13:48:10.041" v="146" actId="1037"/>
      <pc:docMkLst>
        <pc:docMk/>
      </pc:docMkLst>
      <pc:sldChg chg="addSp delSp modSp mod">
        <pc:chgData name="Mariël Oolthuis" userId="8259b081-700a-40ec-9cf3-63ba19ac83f9" providerId="ADAL" clId="{988BF7BE-DE43-4B69-8C63-B65A5AE3456B}" dt="2021-05-10T13:48:10.041" v="146" actId="1037"/>
        <pc:sldMkLst>
          <pc:docMk/>
          <pc:sldMk cId="2349282411" sldId="266"/>
        </pc:sldMkLst>
        <pc:spChg chg="del mod">
          <ac:chgData name="Mariël Oolthuis" userId="8259b081-700a-40ec-9cf3-63ba19ac83f9" providerId="ADAL" clId="{988BF7BE-DE43-4B69-8C63-B65A5AE3456B}" dt="2021-05-10T13:43:47.321" v="57" actId="478"/>
          <ac:spMkLst>
            <pc:docMk/>
            <pc:sldMk cId="2349282411" sldId="266"/>
            <ac:spMk id="3" creationId="{795BDE49-E91B-4BAA-9797-4D93741D8FD5}"/>
          </ac:spMkLst>
        </pc:spChg>
        <pc:spChg chg="add mod">
          <ac:chgData name="Mariël Oolthuis" userId="8259b081-700a-40ec-9cf3-63ba19ac83f9" providerId="ADAL" clId="{988BF7BE-DE43-4B69-8C63-B65A5AE3456B}" dt="2021-05-10T13:47:55.108" v="103" actId="1036"/>
          <ac:spMkLst>
            <pc:docMk/>
            <pc:sldMk cId="2349282411" sldId="266"/>
            <ac:spMk id="5" creationId="{5B137A1C-21AE-47F9-97FA-C8F4C2A2AE5C}"/>
          </ac:spMkLst>
        </pc:spChg>
        <pc:spChg chg="add mod">
          <ac:chgData name="Mariël Oolthuis" userId="8259b081-700a-40ec-9cf3-63ba19ac83f9" providerId="ADAL" clId="{988BF7BE-DE43-4B69-8C63-B65A5AE3456B}" dt="2021-05-10T13:48:10.041" v="146" actId="1037"/>
          <ac:spMkLst>
            <pc:docMk/>
            <pc:sldMk cId="2349282411" sldId="266"/>
            <ac:spMk id="7" creationId="{D64BDBA7-7A5B-4B60-A6A8-FEF4985DBD54}"/>
          </ac:spMkLst>
        </pc:spChg>
        <pc:graphicFrameChg chg="add mod modGraphic">
          <ac:chgData name="Mariël Oolthuis" userId="8259b081-700a-40ec-9cf3-63ba19ac83f9" providerId="ADAL" clId="{988BF7BE-DE43-4B69-8C63-B65A5AE3456B}" dt="2021-05-10T13:45:50.366" v="77" actId="1076"/>
          <ac:graphicFrameMkLst>
            <pc:docMk/>
            <pc:sldMk cId="2349282411" sldId="266"/>
            <ac:graphicFrameMk id="6" creationId="{73DCB428-0C85-4BB5-828C-FAC6680914F0}"/>
          </ac:graphicFrameMkLst>
        </pc:graphicFrameChg>
      </pc:sldChg>
      <pc:sldChg chg="addSp modSp mod ord">
        <pc:chgData name="Mariël Oolthuis" userId="8259b081-700a-40ec-9cf3-63ba19ac83f9" providerId="ADAL" clId="{988BF7BE-DE43-4B69-8C63-B65A5AE3456B}" dt="2021-05-10T13:46:20.957" v="79"/>
        <pc:sldMkLst>
          <pc:docMk/>
          <pc:sldMk cId="2914499487" sldId="267"/>
        </pc:sldMkLst>
        <pc:spChg chg="mod">
          <ac:chgData name="Mariël Oolthuis" userId="8259b081-700a-40ec-9cf3-63ba19ac83f9" providerId="ADAL" clId="{988BF7BE-DE43-4B69-8C63-B65A5AE3456B}" dt="2021-05-10T13:45:06.335" v="73" actId="255"/>
          <ac:spMkLst>
            <pc:docMk/>
            <pc:sldMk cId="2914499487" sldId="267"/>
            <ac:spMk id="3" creationId="{795BDE49-E91B-4BAA-9797-4D93741D8FD5}"/>
          </ac:spMkLst>
        </pc:spChg>
        <pc:spChg chg="add mod">
          <ac:chgData name="Mariël Oolthuis" userId="8259b081-700a-40ec-9cf3-63ba19ac83f9" providerId="ADAL" clId="{988BF7BE-DE43-4B69-8C63-B65A5AE3456B}" dt="2021-05-10T13:07:04.836" v="9" actId="114"/>
          <ac:spMkLst>
            <pc:docMk/>
            <pc:sldMk cId="2914499487" sldId="267"/>
            <ac:spMk id="5" creationId="{FF5E5375-31C3-4942-80E1-582D49137A02}"/>
          </ac:spMkLst>
        </pc:spChg>
        <pc:graphicFrameChg chg="add mod modGraphic">
          <ac:chgData name="Mariël Oolthuis" userId="8259b081-700a-40ec-9cf3-63ba19ac83f9" providerId="ADAL" clId="{988BF7BE-DE43-4B69-8C63-B65A5AE3456B}" dt="2021-05-10T13:06:32.522" v="7" actId="14100"/>
          <ac:graphicFrameMkLst>
            <pc:docMk/>
            <pc:sldMk cId="2914499487" sldId="267"/>
            <ac:graphicFrameMk id="4" creationId="{658F75E3-0C55-436B-B362-5C471C6F4975}"/>
          </ac:graphicFrameMkLst>
        </pc:graphicFrameChg>
      </pc:sldChg>
    </pc:docChg>
  </pc:docChgLst>
  <pc:docChgLst>
    <pc:chgData name="Cor Zijlstra" userId="cacd4102-46e5-4c32-811d-6239faffb625" providerId="ADAL" clId="{D7591160-8CA9-4E19-B2E4-77C80A044A0C}"/>
    <pc:docChg chg="undo custSel addSld delSld modSld sldOrd modSection">
      <pc:chgData name="Cor Zijlstra" userId="cacd4102-46e5-4c32-811d-6239faffb625" providerId="ADAL" clId="{D7591160-8CA9-4E19-B2E4-77C80A044A0C}" dt="2021-05-11T10:04:03.750" v="767" actId="1076"/>
      <pc:docMkLst>
        <pc:docMk/>
      </pc:docMkLst>
      <pc:sldChg chg="modSp">
        <pc:chgData name="Cor Zijlstra" userId="cacd4102-46e5-4c32-811d-6239faffb625" providerId="ADAL" clId="{D7591160-8CA9-4E19-B2E4-77C80A044A0C}" dt="2021-05-11T09:30:49.562" v="657"/>
        <pc:sldMkLst>
          <pc:docMk/>
          <pc:sldMk cId="2521660806" sldId="263"/>
        </pc:sldMkLst>
        <pc:graphicFrameChg chg="mod">
          <ac:chgData name="Cor Zijlstra" userId="cacd4102-46e5-4c32-811d-6239faffb625" providerId="ADAL" clId="{D7591160-8CA9-4E19-B2E4-77C80A044A0C}" dt="2021-05-11T09:30:49.562" v="657"/>
          <ac:graphicFrameMkLst>
            <pc:docMk/>
            <pc:sldMk cId="2521660806" sldId="263"/>
            <ac:graphicFrameMk id="4" creationId="{606D5632-AE5B-4381-B2F9-E4973873167F}"/>
          </ac:graphicFrameMkLst>
        </pc:graphicFrameChg>
      </pc:sldChg>
      <pc:sldChg chg="modSp">
        <pc:chgData name="Cor Zijlstra" userId="cacd4102-46e5-4c32-811d-6239faffb625" providerId="ADAL" clId="{D7591160-8CA9-4E19-B2E4-77C80A044A0C}" dt="2021-05-11T09:33:46.597" v="658"/>
        <pc:sldMkLst>
          <pc:docMk/>
          <pc:sldMk cId="3140762411" sldId="265"/>
        </pc:sldMkLst>
        <pc:graphicFrameChg chg="mod">
          <ac:chgData name="Cor Zijlstra" userId="cacd4102-46e5-4c32-811d-6239faffb625" providerId="ADAL" clId="{D7591160-8CA9-4E19-B2E4-77C80A044A0C}" dt="2021-05-11T09:33:46.597" v="658"/>
          <ac:graphicFrameMkLst>
            <pc:docMk/>
            <pc:sldMk cId="3140762411" sldId="265"/>
            <ac:graphicFrameMk id="4" creationId="{E4A8B11C-1CFF-4E01-BA70-4BEF2A2EDE00}"/>
          </ac:graphicFrameMkLst>
        </pc:graphicFrameChg>
      </pc:sldChg>
      <pc:sldChg chg="modSp mod">
        <pc:chgData name="Cor Zijlstra" userId="cacd4102-46e5-4c32-811d-6239faffb625" providerId="ADAL" clId="{D7591160-8CA9-4E19-B2E4-77C80A044A0C}" dt="2021-05-10T13:59:30.030" v="598" actId="20577"/>
        <pc:sldMkLst>
          <pc:docMk/>
          <pc:sldMk cId="2349282411" sldId="266"/>
        </pc:sldMkLst>
        <pc:spChg chg="mod">
          <ac:chgData name="Cor Zijlstra" userId="cacd4102-46e5-4c32-811d-6239faffb625" providerId="ADAL" clId="{D7591160-8CA9-4E19-B2E4-77C80A044A0C}" dt="2021-05-10T13:59:30.030" v="598" actId="20577"/>
          <ac:spMkLst>
            <pc:docMk/>
            <pc:sldMk cId="2349282411" sldId="266"/>
            <ac:spMk id="5" creationId="{5B137A1C-21AE-47F9-97FA-C8F4C2A2AE5C}"/>
          </ac:spMkLst>
        </pc:spChg>
      </pc:sldChg>
      <pc:sldChg chg="modSp mod">
        <pc:chgData name="Cor Zijlstra" userId="cacd4102-46e5-4c32-811d-6239faffb625" providerId="ADAL" clId="{D7591160-8CA9-4E19-B2E4-77C80A044A0C}" dt="2021-05-10T13:59:40.622" v="600"/>
        <pc:sldMkLst>
          <pc:docMk/>
          <pc:sldMk cId="2914499487" sldId="267"/>
        </pc:sldMkLst>
        <pc:spChg chg="mod">
          <ac:chgData name="Cor Zijlstra" userId="cacd4102-46e5-4c32-811d-6239faffb625" providerId="ADAL" clId="{D7591160-8CA9-4E19-B2E4-77C80A044A0C}" dt="2021-05-10T13:59:40.622" v="600"/>
          <ac:spMkLst>
            <pc:docMk/>
            <pc:sldMk cId="2914499487" sldId="267"/>
            <ac:spMk id="3" creationId="{795BDE49-E91B-4BAA-9797-4D93741D8FD5}"/>
          </ac:spMkLst>
        </pc:spChg>
      </pc:sldChg>
      <pc:sldChg chg="addSp modSp add mod ord modNotes">
        <pc:chgData name="Cor Zijlstra" userId="cacd4102-46e5-4c32-811d-6239faffb625" providerId="ADAL" clId="{D7591160-8CA9-4E19-B2E4-77C80A044A0C}" dt="2021-05-10T13:23:49.437" v="31" actId="14100"/>
        <pc:sldMkLst>
          <pc:docMk/>
          <pc:sldMk cId="983458338" sldId="268"/>
        </pc:sldMkLst>
        <pc:picChg chg="add mod">
          <ac:chgData name="Cor Zijlstra" userId="cacd4102-46e5-4c32-811d-6239faffb625" providerId="ADAL" clId="{D7591160-8CA9-4E19-B2E4-77C80A044A0C}" dt="2021-05-10T13:23:49.437" v="31" actId="14100"/>
          <ac:picMkLst>
            <pc:docMk/>
            <pc:sldMk cId="983458338" sldId="268"/>
            <ac:picMk id="3" creationId="{88BABAE1-8093-4844-B11F-3E58A4544DE0}"/>
          </ac:picMkLst>
        </pc:picChg>
      </pc:sldChg>
      <pc:sldChg chg="addSp modSp add del modNotes">
        <pc:chgData name="Cor Zijlstra" userId="cacd4102-46e5-4c32-811d-6239faffb625" providerId="ADAL" clId="{D7591160-8CA9-4E19-B2E4-77C80A044A0C}" dt="2021-05-10T13:20:00.626" v="17" actId="47"/>
        <pc:sldMkLst>
          <pc:docMk/>
          <pc:sldMk cId="2391569714" sldId="268"/>
        </pc:sldMkLst>
        <pc:picChg chg="add mod">
          <ac:chgData name="Cor Zijlstra" userId="cacd4102-46e5-4c32-811d-6239faffb625" providerId="ADAL" clId="{D7591160-8CA9-4E19-B2E4-77C80A044A0C}" dt="2021-05-10T13:17:00.963" v="2"/>
          <ac:picMkLst>
            <pc:docMk/>
            <pc:sldMk cId="2391569714" sldId="268"/>
            <ac:picMk id="3" creationId="{323C8E4F-41D5-428E-ADBF-17A146CF0BF5}"/>
          </ac:picMkLst>
        </pc:picChg>
      </pc:sldChg>
      <pc:sldChg chg="addSp modSp add mod modNotesTx">
        <pc:chgData name="Cor Zijlstra" userId="cacd4102-46e5-4c32-811d-6239faffb625" providerId="ADAL" clId="{D7591160-8CA9-4E19-B2E4-77C80A044A0C}" dt="2021-05-11T09:38:24.296" v="666"/>
        <pc:sldMkLst>
          <pc:docMk/>
          <pc:sldMk cId="3512277639" sldId="269"/>
        </pc:sldMkLst>
        <pc:spChg chg="add mod">
          <ac:chgData name="Cor Zijlstra" userId="cacd4102-46e5-4c32-811d-6239faffb625" providerId="ADAL" clId="{D7591160-8CA9-4E19-B2E4-77C80A044A0C}" dt="2021-05-10T13:26:21.874" v="147" actId="20577"/>
          <ac:spMkLst>
            <pc:docMk/>
            <pc:sldMk cId="3512277639" sldId="269"/>
            <ac:spMk id="2" creationId="{BA4911F6-74AA-4B46-A5DC-F487E3246DF1}"/>
          </ac:spMkLst>
        </pc:spChg>
        <pc:spChg chg="mod">
          <ac:chgData name="Cor Zijlstra" userId="cacd4102-46e5-4c32-811d-6239faffb625" providerId="ADAL" clId="{D7591160-8CA9-4E19-B2E4-77C80A044A0C}" dt="2021-05-10T13:26:13.264" v="144" actId="20577"/>
          <ac:spMkLst>
            <pc:docMk/>
            <pc:sldMk cId="3512277639" sldId="269"/>
            <ac:spMk id="5" creationId="{4D3A6D32-3C45-4A63-894E-E623BE4CFDA3}"/>
          </ac:spMkLst>
        </pc:spChg>
        <pc:spChg chg="add mod">
          <ac:chgData name="Cor Zijlstra" userId="cacd4102-46e5-4c32-811d-6239faffb625" providerId="ADAL" clId="{D7591160-8CA9-4E19-B2E4-77C80A044A0C}" dt="2021-05-10T13:40:09.557" v="373" actId="2711"/>
          <ac:spMkLst>
            <pc:docMk/>
            <pc:sldMk cId="3512277639" sldId="269"/>
            <ac:spMk id="6" creationId="{ED7C36F5-89D5-4903-BF94-C81DF6F3C57E}"/>
          </ac:spMkLst>
        </pc:spChg>
        <pc:picChg chg="mod">
          <ac:chgData name="Cor Zijlstra" userId="cacd4102-46e5-4c32-811d-6239faffb625" providerId="ADAL" clId="{D7591160-8CA9-4E19-B2E4-77C80A044A0C}" dt="2021-05-10T13:24:51.687" v="101" actId="1035"/>
          <ac:picMkLst>
            <pc:docMk/>
            <pc:sldMk cId="3512277639" sldId="269"/>
            <ac:picMk id="3" creationId="{E6DB9A6B-1CCE-4D09-8749-CAF61AA67819}"/>
          </ac:picMkLst>
        </pc:picChg>
      </pc:sldChg>
      <pc:sldChg chg="addSp modSp add del modNotes">
        <pc:chgData name="Cor Zijlstra" userId="cacd4102-46e5-4c32-811d-6239faffb625" providerId="ADAL" clId="{D7591160-8CA9-4E19-B2E4-77C80A044A0C}" dt="2021-05-10T13:17:18.670" v="15" actId="47"/>
        <pc:sldMkLst>
          <pc:docMk/>
          <pc:sldMk cId="4224572042" sldId="269"/>
        </pc:sldMkLst>
        <pc:picChg chg="add mod">
          <ac:chgData name="Cor Zijlstra" userId="cacd4102-46e5-4c32-811d-6239faffb625" providerId="ADAL" clId="{D7591160-8CA9-4E19-B2E4-77C80A044A0C}" dt="2021-05-10T13:17:01.279" v="7"/>
          <ac:picMkLst>
            <pc:docMk/>
            <pc:sldMk cId="4224572042" sldId="269"/>
            <ac:picMk id="3" creationId="{4F9A6C77-F49E-4781-A824-4FD74E33B6CE}"/>
          </ac:picMkLst>
        </pc:picChg>
      </pc:sldChg>
      <pc:sldChg chg="addSp modSp new mod">
        <pc:chgData name="Cor Zijlstra" userId="cacd4102-46e5-4c32-811d-6239faffb625" providerId="ADAL" clId="{D7591160-8CA9-4E19-B2E4-77C80A044A0C}" dt="2021-05-10T13:43:22.926" v="499" actId="1076"/>
        <pc:sldMkLst>
          <pc:docMk/>
          <pc:sldMk cId="1562546280" sldId="270"/>
        </pc:sldMkLst>
        <pc:spChg chg="mod">
          <ac:chgData name="Cor Zijlstra" userId="cacd4102-46e5-4c32-811d-6239faffb625" providerId="ADAL" clId="{D7591160-8CA9-4E19-B2E4-77C80A044A0C}" dt="2021-05-10T13:41:21.703" v="386" actId="20577"/>
          <ac:spMkLst>
            <pc:docMk/>
            <pc:sldMk cId="1562546280" sldId="270"/>
            <ac:spMk id="2" creationId="{46764EB8-E2F2-4A4E-8C30-E4EA51C9C8B4}"/>
          </ac:spMkLst>
        </pc:spChg>
        <pc:spChg chg="mod">
          <ac:chgData name="Cor Zijlstra" userId="cacd4102-46e5-4c32-811d-6239faffb625" providerId="ADAL" clId="{D7591160-8CA9-4E19-B2E4-77C80A044A0C}" dt="2021-05-10T13:42:09.313" v="497" actId="20577"/>
          <ac:spMkLst>
            <pc:docMk/>
            <pc:sldMk cId="1562546280" sldId="270"/>
            <ac:spMk id="3" creationId="{89AB904E-C223-4F4C-AA35-8E1622C33740}"/>
          </ac:spMkLst>
        </pc:spChg>
        <pc:picChg chg="add mod">
          <ac:chgData name="Cor Zijlstra" userId="cacd4102-46e5-4c32-811d-6239faffb625" providerId="ADAL" clId="{D7591160-8CA9-4E19-B2E4-77C80A044A0C}" dt="2021-05-10T13:43:22.926" v="499" actId="1076"/>
          <ac:picMkLst>
            <pc:docMk/>
            <pc:sldMk cId="1562546280" sldId="270"/>
            <ac:picMk id="4" creationId="{486B128F-5CC2-4484-B72F-20D86827E43D}"/>
          </ac:picMkLst>
        </pc:picChg>
      </pc:sldChg>
      <pc:sldChg chg="addSp modSp add del modNotes">
        <pc:chgData name="Cor Zijlstra" userId="cacd4102-46e5-4c32-811d-6239faffb625" providerId="ADAL" clId="{D7591160-8CA9-4E19-B2E4-77C80A044A0C}" dt="2021-05-10T13:17:19.651" v="16" actId="47"/>
        <pc:sldMkLst>
          <pc:docMk/>
          <pc:sldMk cId="1946393394" sldId="270"/>
        </pc:sldMkLst>
        <pc:picChg chg="add mod">
          <ac:chgData name="Cor Zijlstra" userId="cacd4102-46e5-4c32-811d-6239faffb625" providerId="ADAL" clId="{D7591160-8CA9-4E19-B2E4-77C80A044A0C}" dt="2021-05-10T13:17:01.487" v="12"/>
          <ac:picMkLst>
            <pc:docMk/>
            <pc:sldMk cId="1946393394" sldId="270"/>
            <ac:picMk id="3" creationId="{35AF4A57-2062-4761-A102-3999A3C17225}"/>
          </ac:picMkLst>
        </pc:picChg>
      </pc:sldChg>
      <pc:sldChg chg="new del">
        <pc:chgData name="Cor Zijlstra" userId="cacd4102-46e5-4c32-811d-6239faffb625" providerId="ADAL" clId="{D7591160-8CA9-4E19-B2E4-77C80A044A0C}" dt="2021-05-10T13:41:14.684" v="375" actId="680"/>
        <pc:sldMkLst>
          <pc:docMk/>
          <pc:sldMk cId="4064080076" sldId="270"/>
        </pc:sldMkLst>
      </pc:sldChg>
      <pc:sldChg chg="addSp delSp modSp new mod">
        <pc:chgData name="Cor Zijlstra" userId="cacd4102-46e5-4c32-811d-6239faffb625" providerId="ADAL" clId="{D7591160-8CA9-4E19-B2E4-77C80A044A0C}" dt="2021-05-11T10:04:03.750" v="767" actId="1076"/>
        <pc:sldMkLst>
          <pc:docMk/>
          <pc:sldMk cId="3060021088" sldId="271"/>
        </pc:sldMkLst>
        <pc:spChg chg="mod">
          <ac:chgData name="Cor Zijlstra" userId="cacd4102-46e5-4c32-811d-6239faffb625" providerId="ADAL" clId="{D7591160-8CA9-4E19-B2E4-77C80A044A0C}" dt="2021-05-11T08:26:02.070" v="609" actId="20577"/>
          <ac:spMkLst>
            <pc:docMk/>
            <pc:sldMk cId="3060021088" sldId="271"/>
            <ac:spMk id="2" creationId="{444BFC3C-4564-4753-9934-299BDA271840}"/>
          </ac:spMkLst>
        </pc:spChg>
        <pc:spChg chg="mod">
          <ac:chgData name="Cor Zijlstra" userId="cacd4102-46e5-4c32-811d-6239faffb625" providerId="ADAL" clId="{D7591160-8CA9-4E19-B2E4-77C80A044A0C}" dt="2021-05-11T10:01:18.737" v="747" actId="20577"/>
          <ac:spMkLst>
            <pc:docMk/>
            <pc:sldMk cId="3060021088" sldId="271"/>
            <ac:spMk id="3" creationId="{5DB13563-1070-4243-A8D1-05173DD386B7}"/>
          </ac:spMkLst>
        </pc:spChg>
        <pc:picChg chg="add mod">
          <ac:chgData name="Cor Zijlstra" userId="cacd4102-46e5-4c32-811d-6239faffb625" providerId="ADAL" clId="{D7591160-8CA9-4E19-B2E4-77C80A044A0C}" dt="2021-05-11T10:02:03.658" v="754" actId="465"/>
          <ac:picMkLst>
            <pc:docMk/>
            <pc:sldMk cId="3060021088" sldId="271"/>
            <ac:picMk id="5" creationId="{7E7140DF-856B-404D-B557-51BDE2A53C25}"/>
          </ac:picMkLst>
        </pc:picChg>
        <pc:picChg chg="add mod">
          <ac:chgData name="Cor Zijlstra" userId="cacd4102-46e5-4c32-811d-6239faffb625" providerId="ADAL" clId="{D7591160-8CA9-4E19-B2E4-77C80A044A0C}" dt="2021-05-11T10:02:04.341" v="755" actId="408"/>
          <ac:picMkLst>
            <pc:docMk/>
            <pc:sldMk cId="3060021088" sldId="271"/>
            <ac:picMk id="7" creationId="{5C150271-9FA7-4F3E-81B8-FD7389E999D7}"/>
          </ac:picMkLst>
        </pc:picChg>
        <pc:picChg chg="add del mod">
          <ac:chgData name="Cor Zijlstra" userId="cacd4102-46e5-4c32-811d-6239faffb625" providerId="ADAL" clId="{D7591160-8CA9-4E19-B2E4-77C80A044A0C}" dt="2021-05-11T09:39:35.188" v="677" actId="478"/>
          <ac:picMkLst>
            <pc:docMk/>
            <pc:sldMk cId="3060021088" sldId="271"/>
            <ac:picMk id="9" creationId="{84AA2584-698E-49B0-8F6E-8761BA80D9B7}"/>
          </ac:picMkLst>
        </pc:picChg>
        <pc:picChg chg="add mod">
          <ac:chgData name="Cor Zijlstra" userId="cacd4102-46e5-4c32-811d-6239faffb625" providerId="ADAL" clId="{D7591160-8CA9-4E19-B2E4-77C80A044A0C}" dt="2021-05-11T10:03:49.482" v="764" actId="1076"/>
          <ac:picMkLst>
            <pc:docMk/>
            <pc:sldMk cId="3060021088" sldId="271"/>
            <ac:picMk id="11" creationId="{B314F0E7-A2BC-40C6-850A-23DC9BE2B1B2}"/>
          </ac:picMkLst>
        </pc:picChg>
        <pc:picChg chg="add del mod">
          <ac:chgData name="Cor Zijlstra" userId="cacd4102-46e5-4c32-811d-6239faffb625" providerId="ADAL" clId="{D7591160-8CA9-4E19-B2E4-77C80A044A0C}" dt="2021-05-11T10:01:35.018" v="749" actId="478"/>
          <ac:picMkLst>
            <pc:docMk/>
            <pc:sldMk cId="3060021088" sldId="271"/>
            <ac:picMk id="13" creationId="{F89E94EC-9F15-4DF1-A13C-8C8D49CD6299}"/>
          </ac:picMkLst>
        </pc:picChg>
        <pc:picChg chg="add del mod">
          <ac:chgData name="Cor Zijlstra" userId="cacd4102-46e5-4c32-811d-6239faffb625" providerId="ADAL" clId="{D7591160-8CA9-4E19-B2E4-77C80A044A0C}" dt="2021-05-11T09:39:33.847" v="676" actId="478"/>
          <ac:picMkLst>
            <pc:docMk/>
            <pc:sldMk cId="3060021088" sldId="271"/>
            <ac:picMk id="15" creationId="{C31483A6-1781-49C2-A878-C4522CAF111B}"/>
          </ac:picMkLst>
        </pc:picChg>
        <pc:picChg chg="add mod">
          <ac:chgData name="Cor Zijlstra" userId="cacd4102-46e5-4c32-811d-6239faffb625" providerId="ADAL" clId="{D7591160-8CA9-4E19-B2E4-77C80A044A0C}" dt="2021-05-11T10:01:39.317" v="750" actId="1076"/>
          <ac:picMkLst>
            <pc:docMk/>
            <pc:sldMk cId="3060021088" sldId="271"/>
            <ac:picMk id="17" creationId="{B05FA48C-F86D-43A8-80A1-39372B41A4ED}"/>
          </ac:picMkLst>
        </pc:picChg>
        <pc:picChg chg="add mod">
          <ac:chgData name="Cor Zijlstra" userId="cacd4102-46e5-4c32-811d-6239faffb625" providerId="ADAL" clId="{D7591160-8CA9-4E19-B2E4-77C80A044A0C}" dt="2021-05-11T10:04:03.750" v="767" actId="1076"/>
          <ac:picMkLst>
            <pc:docMk/>
            <pc:sldMk cId="3060021088" sldId="271"/>
            <ac:picMk id="19" creationId="{36FC9C4D-EE12-41AB-B4DA-903792ABC9C7}"/>
          </ac:picMkLst>
        </pc:picChg>
        <pc:picChg chg="add del mod">
          <ac:chgData name="Cor Zijlstra" userId="cacd4102-46e5-4c32-811d-6239faffb625" providerId="ADAL" clId="{D7591160-8CA9-4E19-B2E4-77C80A044A0C}" dt="2021-05-11T10:02:59.088" v="758" actId="478"/>
          <ac:picMkLst>
            <pc:docMk/>
            <pc:sldMk cId="3060021088" sldId="271"/>
            <ac:picMk id="20" creationId="{A2B4A45D-C0E3-46AA-AA0F-6B4003AD6279}"/>
          </ac:picMkLst>
        </pc:picChg>
        <pc:picChg chg="add del mod">
          <ac:chgData name="Cor Zijlstra" userId="cacd4102-46e5-4c32-811d-6239faffb625" providerId="ADAL" clId="{D7591160-8CA9-4E19-B2E4-77C80A044A0C}" dt="2021-05-11T10:03:56.867" v="766" actId="478"/>
          <ac:picMkLst>
            <pc:docMk/>
            <pc:sldMk cId="3060021088" sldId="271"/>
            <ac:picMk id="21" creationId="{610461F2-162D-485E-B921-BFB479D6DCFE}"/>
          </ac:picMkLst>
        </pc:picChg>
        <pc:picChg chg="add del mod">
          <ac:chgData name="Cor Zijlstra" userId="cacd4102-46e5-4c32-811d-6239faffb625" providerId="ADAL" clId="{D7591160-8CA9-4E19-B2E4-77C80A044A0C}" dt="2021-05-11T10:03:00.046" v="759" actId="478"/>
          <ac:picMkLst>
            <pc:docMk/>
            <pc:sldMk cId="3060021088" sldId="271"/>
            <ac:picMk id="22" creationId="{08D33F38-0B33-4543-AF36-BEF883D055AC}"/>
          </ac:picMkLst>
        </pc:picChg>
        <pc:picChg chg="add del mod">
          <ac:chgData name="Cor Zijlstra" userId="cacd4102-46e5-4c32-811d-6239faffb625" providerId="ADAL" clId="{D7591160-8CA9-4E19-B2E4-77C80A044A0C}" dt="2021-05-11T10:03:55.848" v="765" actId="478"/>
          <ac:picMkLst>
            <pc:docMk/>
            <pc:sldMk cId="3060021088" sldId="271"/>
            <ac:picMk id="23" creationId="{CADE01AE-2082-45B7-A46F-C57EAE171E06}"/>
          </ac:picMkLst>
        </pc:picChg>
      </pc:sldChg>
      <pc:sldChg chg="addSp modSp new mod">
        <pc:chgData name="Cor Zijlstra" userId="cacd4102-46e5-4c32-811d-6239faffb625" providerId="ADAL" clId="{D7591160-8CA9-4E19-B2E4-77C80A044A0C}" dt="2021-05-11T09:29:21.122" v="656" actId="20577"/>
        <pc:sldMkLst>
          <pc:docMk/>
          <pc:sldMk cId="3860244760" sldId="272"/>
        </pc:sldMkLst>
        <pc:spChg chg="mod">
          <ac:chgData name="Cor Zijlstra" userId="cacd4102-46e5-4c32-811d-6239faffb625" providerId="ADAL" clId="{D7591160-8CA9-4E19-B2E4-77C80A044A0C}" dt="2021-05-11T09:28:19.816" v="621" actId="20577"/>
          <ac:spMkLst>
            <pc:docMk/>
            <pc:sldMk cId="3860244760" sldId="272"/>
            <ac:spMk id="2" creationId="{17C37F40-4268-4A34-BDAD-2A524DCE45D5}"/>
          </ac:spMkLst>
        </pc:spChg>
        <pc:spChg chg="mod">
          <ac:chgData name="Cor Zijlstra" userId="cacd4102-46e5-4c32-811d-6239faffb625" providerId="ADAL" clId="{D7591160-8CA9-4E19-B2E4-77C80A044A0C}" dt="2021-05-11T09:29:21.122" v="656" actId="20577"/>
          <ac:spMkLst>
            <pc:docMk/>
            <pc:sldMk cId="3860244760" sldId="272"/>
            <ac:spMk id="3" creationId="{E458948E-7E62-4FB8-B2A4-2AC37D30ACAF}"/>
          </ac:spMkLst>
        </pc:spChg>
        <pc:picChg chg="add mod">
          <ac:chgData name="Cor Zijlstra" userId="cacd4102-46e5-4c32-811d-6239faffb625" providerId="ADAL" clId="{D7591160-8CA9-4E19-B2E4-77C80A044A0C}" dt="2021-05-11T09:28:48.293" v="655"/>
          <ac:picMkLst>
            <pc:docMk/>
            <pc:sldMk cId="3860244760" sldId="272"/>
            <ac:picMk id="4" creationId="{755B53A1-B297-4602-BC98-6D48594F9D6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EE0F7-24B9-4171-9440-9E9DFEEB2F33}" type="datetimeFigureOut">
              <a:rPr lang="nl-NL" smtClean="0"/>
              <a:t>10-5-2021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16A9D-93AF-46C7-8EF8-4D087DA6720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820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Go-to: </a:t>
            </a:r>
            <a:r>
              <a:rPr lang="nl-NL" b="0" i="0" dirty="0">
                <a:solidFill>
                  <a:srgbClr val="0F172A"/>
                </a:solidFill>
                <a:effectLst/>
                <a:latin typeface="Source Sans Pro" panose="020B0503030403020204" pitchFamily="34" charset="0"/>
              </a:rPr>
              <a:t>PollEv.com/corzijlstra168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E16A9D-93AF-46C7-8EF8-4D087DA67209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0823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
Poll Title: Do not modify the notes in this section to avoid tampering with the Poll Everywhere activity.
More info at polleverywhere.com/support
https://www.polleverywhere.com/multiple_choice_polls/Az6Ybe9r0mmzyjSR2vE0Q?flow=Default&amp;onscreen=persist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E16A9D-93AF-46C7-8EF8-4D087DA67209}" type="slidenum">
              <a:rPr lang="nl-NL" smtClean="0"/>
              <a:t>12</a:t>
            </a:fld>
            <a:endParaRPr lang="nl-NL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6FD8EB-8950-46CB-B521-E3DFD53B0644}"/>
              </a:ext>
            </a:extLst>
          </p:cNvPr>
          <p:cNvSpPr txBox="1"/>
          <p:nvPr/>
        </p:nvSpPr>
        <p:spPr>
          <a:xfrm>
            <a:off x="0" y="0"/>
            <a:ext cx="3810000" cy="1270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4927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EA8C103-A53F-40F9-9E54-BE0B9B64E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10153"/>
            <a:ext cx="10515600" cy="1325563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02495A"/>
                </a:solidFill>
                <a:latin typeface="Maven Pro Black" panose="00000A00000000000000" pitchFamily="2" charset="0"/>
              </a:defRPr>
            </a:lvl1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9EB6357-D12C-41E3-A4E0-0DA91A32198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2840490"/>
            <a:ext cx="10515600" cy="32385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rgbClr val="02495A"/>
                </a:solidFill>
                <a:latin typeface="Maven Pro Medium" panose="000006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22BCD77-4F86-4D8B-BD2F-05367310F0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3283859"/>
            <a:ext cx="10515600" cy="3238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02495A"/>
                </a:solidFill>
                <a:latin typeface="Maven Pro" panose="00000500000000000000" pitchFamily="2" charset="0"/>
              </a:defRPr>
            </a:lvl1pPr>
          </a:lstStyle>
          <a:p>
            <a:pPr lvl="0"/>
            <a:r>
              <a:rPr lang="en-US" dirty="0"/>
              <a:t>Click to edit subline</a:t>
            </a:r>
          </a:p>
        </p:txBody>
      </p:sp>
    </p:spTree>
    <p:extLst>
      <p:ext uri="{BB962C8B-B14F-4D97-AF65-F5344CB8AC3E}">
        <p14:creationId xmlns:p14="http://schemas.microsoft.com/office/powerpoint/2010/main" val="2681250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low-up slide with green bulli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E711A65-DCF0-4E62-9A48-03EC799E79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76000" y="90000"/>
            <a:ext cx="9144000" cy="673183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>
                <a:solidFill>
                  <a:schemeClr val="bg1"/>
                </a:solidFill>
                <a:latin typeface="Maven Pro Black" panose="00000A00000000000000" pitchFamily="2" charset="0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F8017EB-8966-4180-8BA6-27C8B7C0E77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4400" y="1418400"/>
            <a:ext cx="9144000" cy="47664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76D45B"/>
              </a:buClr>
              <a:buFont typeface="Calibri" panose="020F0502020204030204" pitchFamily="34" charset="0"/>
              <a:buChar char="›"/>
              <a:defRPr>
                <a:solidFill>
                  <a:srgbClr val="02495A"/>
                </a:solidFill>
                <a:latin typeface="Maven Pro" panose="00000500000000000000" pitchFamily="2" charset="0"/>
              </a:defRPr>
            </a:lvl1pPr>
            <a:lvl2pPr marL="685800" indent="-228600">
              <a:buClr>
                <a:srgbClr val="76D45B"/>
              </a:buClr>
              <a:buFont typeface="Calibri" panose="020F0502020204030204" pitchFamily="34" charset="0"/>
              <a:buChar char="›"/>
              <a:defRPr>
                <a:solidFill>
                  <a:srgbClr val="02495A"/>
                </a:solidFill>
                <a:latin typeface="Maven Pro" panose="00000500000000000000" pitchFamily="2" charset="0"/>
              </a:defRPr>
            </a:lvl2pPr>
            <a:lvl3pPr marL="1257300" indent="-342900">
              <a:buClr>
                <a:srgbClr val="76D45B"/>
              </a:buClr>
              <a:buFont typeface="Calibri" panose="020F0502020204030204" pitchFamily="34" charset="0"/>
              <a:buChar char="›"/>
              <a:defRPr>
                <a:solidFill>
                  <a:srgbClr val="02495A"/>
                </a:solidFill>
                <a:latin typeface="Maven Pro" panose="00000500000000000000" pitchFamily="2" charset="0"/>
              </a:defRPr>
            </a:lvl3pPr>
            <a:lvl4pPr marL="1657350" indent="-285750">
              <a:buClr>
                <a:srgbClr val="76D45B"/>
              </a:buClr>
              <a:buFont typeface="Calibri" panose="020F0502020204030204" pitchFamily="34" charset="0"/>
              <a:buChar char="›"/>
              <a:defRPr>
                <a:solidFill>
                  <a:srgbClr val="02495A"/>
                </a:solidFill>
                <a:latin typeface="Maven Pro" panose="00000500000000000000" pitchFamily="2" charset="0"/>
              </a:defRPr>
            </a:lvl4pPr>
            <a:lvl5pPr marL="2057400" indent="-228600">
              <a:buClr>
                <a:srgbClr val="76D45B"/>
              </a:buClr>
              <a:buFont typeface="Calibri" panose="020F0502020204030204" pitchFamily="34" charset="0"/>
              <a:buChar char="›"/>
              <a:defRPr>
                <a:solidFill>
                  <a:srgbClr val="02495A"/>
                </a:solidFill>
                <a:latin typeface="Maven Pro" panose="00000500000000000000" pitchFamily="2" charset="0"/>
              </a:defRPr>
            </a:lvl5pPr>
          </a:lstStyle>
          <a:p>
            <a:pPr lvl="0"/>
            <a:r>
              <a:rPr lang="en-US" dirty="0"/>
              <a:t>Click to edit title</a:t>
            </a:r>
          </a:p>
          <a:p>
            <a:pPr lvl="1"/>
            <a:r>
              <a:rPr lang="en-US" dirty="0"/>
              <a:t>Click to edit title</a:t>
            </a:r>
          </a:p>
          <a:p>
            <a:pPr lvl="2"/>
            <a:r>
              <a:rPr lang="en-US" dirty="0"/>
              <a:t>Click to edit title </a:t>
            </a:r>
          </a:p>
          <a:p>
            <a:pPr lvl="3"/>
            <a:r>
              <a:rPr lang="en-US" dirty="0"/>
              <a:t>Click to edit title</a:t>
            </a:r>
          </a:p>
          <a:p>
            <a:pPr lvl="4"/>
            <a:r>
              <a:rPr lang="en-US" dirty="0"/>
              <a:t>Click to edit title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977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A9805AD-D670-4F2C-92C3-B98050549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9664" y="1429200"/>
            <a:ext cx="4406400" cy="4766400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DB1205ED-2129-4B63-B45B-A52E4442EAC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76348" y="91588"/>
            <a:ext cx="9144000" cy="67318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Maven Pro Black" panose="00000A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title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31F5F73-C124-439A-8D82-BD0F44A315E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4400" y="1427724"/>
            <a:ext cx="4404637" cy="47664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76D45B"/>
              </a:buClr>
              <a:buFont typeface="Calibri" panose="020F0502020204030204" pitchFamily="34" charset="0"/>
              <a:buChar char="›"/>
              <a:defRPr>
                <a:solidFill>
                  <a:srgbClr val="02495A"/>
                </a:solidFill>
                <a:latin typeface="Maven Pro" panose="00000500000000000000" pitchFamily="2" charset="0"/>
              </a:defRPr>
            </a:lvl1pPr>
            <a:lvl2pPr marL="685800" indent="-228600">
              <a:buClr>
                <a:srgbClr val="76D45B"/>
              </a:buClr>
              <a:buFont typeface="Calibri" panose="020F0502020204030204" pitchFamily="34" charset="0"/>
              <a:buChar char="›"/>
              <a:defRPr>
                <a:solidFill>
                  <a:srgbClr val="02495A"/>
                </a:solidFill>
                <a:latin typeface="Maven Pro" panose="00000500000000000000" pitchFamily="2" charset="0"/>
              </a:defRPr>
            </a:lvl2pPr>
            <a:lvl3pPr marL="1257300" indent="-342900">
              <a:buClr>
                <a:srgbClr val="76D45B"/>
              </a:buClr>
              <a:buFont typeface="Calibri" panose="020F0502020204030204" pitchFamily="34" charset="0"/>
              <a:buChar char="›"/>
              <a:defRPr>
                <a:solidFill>
                  <a:srgbClr val="02495A"/>
                </a:solidFill>
                <a:latin typeface="Maven Pro" panose="00000500000000000000" pitchFamily="2" charset="0"/>
              </a:defRPr>
            </a:lvl3pPr>
            <a:lvl4pPr marL="1657350" indent="-285750">
              <a:buClr>
                <a:srgbClr val="76D45B"/>
              </a:buClr>
              <a:buFont typeface="Calibri" panose="020F0502020204030204" pitchFamily="34" charset="0"/>
              <a:buChar char="›"/>
              <a:defRPr>
                <a:solidFill>
                  <a:srgbClr val="02495A"/>
                </a:solidFill>
                <a:latin typeface="Maven Pro" panose="00000500000000000000" pitchFamily="2" charset="0"/>
              </a:defRPr>
            </a:lvl4pPr>
            <a:lvl5pPr marL="2057400" indent="-228600">
              <a:buClr>
                <a:srgbClr val="76D45B"/>
              </a:buClr>
              <a:buFont typeface="Calibri" panose="020F0502020204030204" pitchFamily="34" charset="0"/>
              <a:buChar char="›"/>
              <a:defRPr>
                <a:solidFill>
                  <a:srgbClr val="02495A"/>
                </a:solidFill>
                <a:latin typeface="Maven Pro" panose="00000500000000000000" pitchFamily="2" charset="0"/>
              </a:defRPr>
            </a:lvl5pPr>
          </a:lstStyle>
          <a:p>
            <a:pPr lvl="0"/>
            <a:r>
              <a:rPr lang="en-US" dirty="0"/>
              <a:t>Click to edit title</a:t>
            </a:r>
          </a:p>
          <a:p>
            <a:pPr lvl="1"/>
            <a:r>
              <a:rPr lang="en-US" dirty="0"/>
              <a:t>Click to edit title</a:t>
            </a:r>
          </a:p>
          <a:p>
            <a:pPr lvl="2"/>
            <a:r>
              <a:rPr lang="en-US" dirty="0"/>
              <a:t>Click to edit title </a:t>
            </a:r>
          </a:p>
          <a:p>
            <a:pPr lvl="3"/>
            <a:r>
              <a:rPr lang="en-US" dirty="0"/>
              <a:t>Click to edit title</a:t>
            </a:r>
          </a:p>
          <a:p>
            <a:pPr lvl="4"/>
            <a:r>
              <a:rPr lang="en-US" dirty="0"/>
              <a:t>Click to edit title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5924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A9805AD-D670-4F2C-92C3-B98050549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84399" y="1418254"/>
            <a:ext cx="9143999" cy="4766400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DB1205ED-2129-4B63-B45B-A52E4442EAC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76348" y="91588"/>
            <a:ext cx="9144000" cy="67318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Maven Pro Black" panose="00000A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295028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64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EF371-9DEC-444B-A74D-DD94B2E4AE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400">
                <a:solidFill>
                  <a:schemeClr val="bg1"/>
                </a:solidFill>
                <a:latin typeface="Maven Pro Black" panose="00000A00000000000000" pitchFamily="2" charset="0"/>
              </a:defRPr>
            </a:lvl1pPr>
          </a:lstStyle>
          <a:p>
            <a:r>
              <a:rPr lang="en-US" dirty="0"/>
              <a:t>Click to edit title</a:t>
            </a:r>
            <a:endParaRPr lang="nl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10F60B-8AE2-49C4-A9C4-60695878F58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Maven Pro Medium" panose="000006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title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5191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000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2307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311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70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53CD4F3-918F-4A5A-B754-6F5BA51930D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1" y="5654410"/>
            <a:ext cx="2509934" cy="800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547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svg"/><Relationship Id="rId7" Type="http://schemas.openxmlformats.org/officeDocument/2006/relationships/image" Target="../media/image21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svg"/><Relationship Id="rId5" Type="http://schemas.openxmlformats.org/officeDocument/2006/relationships/image" Target="../media/image19.sv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sv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Excel_Worksheet.xls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Excel_Worksheet1.xls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emf"/><Relationship Id="rId4" Type="http://schemas.openxmlformats.org/officeDocument/2006/relationships/package" Target="../embeddings/Microsoft_Excel_Worksheet2.xlsx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B0DCF-B78B-4246-B7A0-935636FD4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Reservation orders</a:t>
            </a:r>
            <a:endParaRPr lang="nl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6A7D29-DCE6-45AC-B7C6-A708A3FB84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May 11</a:t>
            </a:r>
            <a:r>
              <a:rPr lang="en-US" baseline="30000" dirty="0"/>
              <a:t>th</a:t>
            </a:r>
            <a:r>
              <a:rPr lang="en-US" dirty="0"/>
              <a:t>, 2021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552421-4FE1-40DB-BBC9-5A502318CD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9126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8B40A5-E608-45E8-B680-9874C0924EA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Buyer metrics</a:t>
            </a:r>
            <a:endParaRPr lang="nl-N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137A1C-21AE-47F9-97FA-C8F4C2A2AE5C}"/>
              </a:ext>
            </a:extLst>
          </p:cNvPr>
          <p:cNvSpPr txBox="1"/>
          <p:nvPr/>
        </p:nvSpPr>
        <p:spPr>
          <a:xfrm>
            <a:off x="700391" y="4470262"/>
            <a:ext cx="1104089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>
              <a:spcBef>
                <a:spcPts val="0"/>
              </a:spcBef>
              <a:spcAft>
                <a:spcPts val="0"/>
              </a:spcAft>
            </a:pPr>
            <a:r>
              <a:rPr lang="nl-NL" b="1" dirty="0" err="1">
                <a:solidFill>
                  <a:srgbClr val="02495A"/>
                </a:solidFill>
                <a:effectLst/>
                <a:latin typeface="Maven Pro" panose="00000500000000000000" pitchFamily="2" charset="0"/>
              </a:rPr>
              <a:t>Buying</a:t>
            </a:r>
            <a:r>
              <a:rPr lang="nl-NL" b="1" dirty="0">
                <a:solidFill>
                  <a:srgbClr val="02495A"/>
                </a:solidFill>
                <a:effectLst/>
                <a:latin typeface="Maven Pro" panose="00000500000000000000" pitchFamily="2" charset="0"/>
              </a:rPr>
              <a:t> </a:t>
            </a:r>
            <a:r>
              <a:rPr lang="nl-NL" b="1" dirty="0" err="1">
                <a:solidFill>
                  <a:srgbClr val="02495A"/>
                </a:solidFill>
                <a:effectLst/>
                <a:latin typeface="Maven Pro" panose="00000500000000000000" pitchFamily="2" charset="0"/>
              </a:rPr>
              <a:t>motives</a:t>
            </a:r>
            <a:r>
              <a:rPr lang="nl-NL" b="1" dirty="0">
                <a:solidFill>
                  <a:srgbClr val="02495A"/>
                </a:solidFill>
                <a:effectLst/>
                <a:latin typeface="Maven Pro" panose="00000500000000000000" pitchFamily="2" charset="0"/>
              </a:rPr>
              <a:t> </a:t>
            </a:r>
            <a:endParaRPr lang="nl-NL" dirty="0">
              <a:solidFill>
                <a:srgbClr val="02495A"/>
              </a:solidFill>
              <a:effectLst/>
              <a:latin typeface="Maven Pro" panose="00000500000000000000" pitchFamily="2" charset="0"/>
            </a:endParaRPr>
          </a:p>
          <a:p>
            <a:pPr marL="34290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02495A"/>
                </a:solidFill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Reduction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in manual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work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and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errors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(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not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included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in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the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metrics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)</a:t>
            </a:r>
          </a:p>
          <a:p>
            <a:pPr marL="34290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Less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fragmentation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of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work</a:t>
            </a:r>
            <a:endParaRPr lang="nl-NL" sz="1600" dirty="0">
              <a:solidFill>
                <a:srgbClr val="02495A"/>
              </a:solidFill>
              <a:effectLst/>
              <a:latin typeface="Calibri" panose="020F0502020204030204" pitchFamily="34" charset="0"/>
            </a:endParaRPr>
          </a:p>
          <a:p>
            <a:pPr marL="34290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Workload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reduction</a:t>
            </a:r>
            <a:endParaRPr lang="nl-NL" sz="1600" dirty="0">
              <a:solidFill>
                <a:srgbClr val="02495A"/>
              </a:solidFill>
              <a:effectLst/>
              <a:latin typeface="Calibri" panose="020F0502020204030204" pitchFamily="34" charset="0"/>
            </a:endParaRPr>
          </a:p>
          <a:p>
            <a:pPr marL="34290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More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and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better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insight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in order processing status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and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corresponding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workload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</a:p>
          <a:p>
            <a:pPr marL="34290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Volume of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successful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reservation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order processing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increases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and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adds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to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higher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customer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satisfaction</a:t>
            </a:r>
            <a:endParaRPr lang="nl-NL" sz="1600" dirty="0">
              <a:solidFill>
                <a:srgbClr val="02495A"/>
              </a:solidFill>
              <a:effectLst/>
              <a:latin typeface="Calibri" panose="020F050202020403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3DCB428-0C85-4BB5-828C-FAC6680914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142304"/>
              </p:ext>
            </p:extLst>
          </p:nvPr>
        </p:nvGraphicFramePr>
        <p:xfrm>
          <a:off x="1183830" y="1583105"/>
          <a:ext cx="9067650" cy="1996674"/>
        </p:xfrm>
        <a:graphic>
          <a:graphicData uri="http://schemas.openxmlformats.org/drawingml/2006/table">
            <a:tbl>
              <a:tblPr/>
              <a:tblGrid>
                <a:gridCol w="749988">
                  <a:extLst>
                    <a:ext uri="{9D8B030D-6E8A-4147-A177-3AD203B41FA5}">
                      <a16:colId xmlns:a16="http://schemas.microsoft.com/office/drawing/2014/main" val="3544400737"/>
                    </a:ext>
                  </a:extLst>
                </a:gridCol>
                <a:gridCol w="1874972">
                  <a:extLst>
                    <a:ext uri="{9D8B030D-6E8A-4147-A177-3AD203B41FA5}">
                      <a16:colId xmlns:a16="http://schemas.microsoft.com/office/drawing/2014/main" val="4006858334"/>
                    </a:ext>
                  </a:extLst>
                </a:gridCol>
                <a:gridCol w="1786417">
                  <a:extLst>
                    <a:ext uri="{9D8B030D-6E8A-4147-A177-3AD203B41FA5}">
                      <a16:colId xmlns:a16="http://schemas.microsoft.com/office/drawing/2014/main" val="233398692"/>
                    </a:ext>
                  </a:extLst>
                </a:gridCol>
                <a:gridCol w="1522936">
                  <a:extLst>
                    <a:ext uri="{9D8B030D-6E8A-4147-A177-3AD203B41FA5}">
                      <a16:colId xmlns:a16="http://schemas.microsoft.com/office/drawing/2014/main" val="145240126"/>
                    </a:ext>
                  </a:extLst>
                </a:gridCol>
                <a:gridCol w="1521844">
                  <a:extLst>
                    <a:ext uri="{9D8B030D-6E8A-4147-A177-3AD203B41FA5}">
                      <a16:colId xmlns:a16="http://schemas.microsoft.com/office/drawing/2014/main" val="2383359032"/>
                    </a:ext>
                  </a:extLst>
                </a:gridCol>
                <a:gridCol w="1611493">
                  <a:extLst>
                    <a:ext uri="{9D8B030D-6E8A-4147-A177-3AD203B41FA5}">
                      <a16:colId xmlns:a16="http://schemas.microsoft.com/office/drawing/2014/main" val="2749003666"/>
                    </a:ext>
                  </a:extLst>
                </a:gridCol>
              </a:tblGrid>
              <a:tr h="854691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 b="1">
                          <a:effectLst/>
                          <a:latin typeface="Calibri" panose="020F0502020204030204" pitchFamily="34" charset="0"/>
                        </a:rPr>
                        <a:t>Current average number of reservation orders per day*</a:t>
                      </a:r>
                      <a:endParaRPr lang="nl-NL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 b="1" err="1">
                          <a:effectLst/>
                          <a:latin typeface="Calibri" panose="020F0502020204030204" pitchFamily="34" charset="0"/>
                        </a:rPr>
                        <a:t>Regular</a:t>
                      </a:r>
                      <a:r>
                        <a:rPr lang="nl-NL" sz="1100" b="1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nl-NL" sz="1100" b="1" err="1"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  <a:r>
                        <a:rPr lang="nl-NL" sz="1100" b="1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nl-NL" sz="1100" b="1" err="1"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  <a:r>
                        <a:rPr lang="nl-NL" sz="1100" b="1">
                          <a:effectLst/>
                          <a:latin typeface="Calibri" panose="020F0502020204030204" pitchFamily="34" charset="0"/>
                        </a:rPr>
                        <a:t> of </a:t>
                      </a:r>
                      <a:r>
                        <a:rPr lang="nl-NL" sz="1100" b="1" err="1">
                          <a:effectLst/>
                          <a:latin typeface="Calibri" panose="020F0502020204030204" pitchFamily="34" charset="0"/>
                        </a:rPr>
                        <a:t>reservation</a:t>
                      </a:r>
                      <a:r>
                        <a:rPr lang="nl-NL" sz="1100" b="1">
                          <a:effectLst/>
                          <a:latin typeface="Calibri" panose="020F0502020204030204" pitchFamily="34" charset="0"/>
                        </a:rPr>
                        <a:t> orders per </a:t>
                      </a:r>
                      <a:r>
                        <a:rPr lang="nl-NL" sz="1100" b="1" err="1">
                          <a:effectLst/>
                          <a:latin typeface="Calibri" panose="020F0502020204030204" pitchFamily="34" charset="0"/>
                        </a:rPr>
                        <a:t>day</a:t>
                      </a:r>
                      <a:r>
                        <a:rPr lang="nl-NL" sz="1100" b="1"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endParaRPr lang="nl-NL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 b="1">
                          <a:effectLst/>
                          <a:latin typeface="Calibri" panose="020F0502020204030204" pitchFamily="34" charset="0"/>
                        </a:rPr>
                        <a:t>Average time savings per order</a:t>
                      </a:r>
                      <a:endParaRPr lang="nl-NL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 b="1">
                          <a:effectLst/>
                          <a:latin typeface="Calibri" panose="020F0502020204030204" pitchFamily="34" charset="0"/>
                        </a:rPr>
                        <a:t>Current total time saving per day*</a:t>
                      </a:r>
                      <a:endParaRPr lang="nl-NL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 b="1">
                          <a:effectLst/>
                          <a:latin typeface="Calibri" panose="020F0502020204030204" pitchFamily="34" charset="0"/>
                        </a:rPr>
                        <a:t>Regular total time saving per day**</a:t>
                      </a:r>
                      <a:endParaRPr lang="nl-NL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249686"/>
                  </a:ext>
                </a:extLst>
              </a:tr>
              <a:tr h="380661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Buyer 1  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+/- 0,4 hour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2598357"/>
                  </a:ext>
                </a:extLst>
              </a:tr>
              <a:tr h="380661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Buyer 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 7,5 minutes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+/- 0,5 hour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7295614"/>
                  </a:ext>
                </a:extLst>
              </a:tr>
              <a:tr h="380661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Buyer 3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2082947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D64BDBA7-7A5B-4B60-A6A8-FEF4985DBD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322" y="3494385"/>
            <a:ext cx="3262432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kumimoji="0" lang="nl-NL" altLang="nl-NL" sz="1100" b="0" i="1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Numbers</a:t>
            </a: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kumimoji="0" lang="nl-NL" altLang="nl-NL" sz="1100" b="0" i="1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lower</a:t>
            </a: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nl-NL" altLang="nl-NL" sz="1100" b="0" i="1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nl-NL" altLang="nl-NL" sz="1100" b="0" i="1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normal</a:t>
            </a: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nl-NL" altLang="nl-NL" sz="1100" b="0" i="1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due</a:t>
            </a: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nl-NL" altLang="nl-NL" sz="1100" b="0" i="1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nl-NL" altLang="nl-NL" sz="1100" b="0" i="1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limited</a:t>
            </a: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stock </a:t>
            </a:r>
            <a:endParaRPr kumimoji="0" lang="nl-NL" altLang="nl-NL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**</a:t>
            </a: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Without stock </a:t>
            </a:r>
            <a:r>
              <a:rPr kumimoji="0" lang="nl-NL" altLang="nl-NL" sz="1100" b="0" i="1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limitations</a:t>
            </a:r>
            <a:endParaRPr kumimoji="0" lang="nl-NL" altLang="nl-NL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282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3A6D32-3C45-4A63-894E-E623BE4CFD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Reservation Order module, 3 options</a:t>
            </a:r>
            <a:endParaRPr lang="nl-NL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DB9A6B-1CCE-4D09-8749-CAF61AA678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3350" y="1646171"/>
            <a:ext cx="4305300" cy="14382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A4911F6-74AA-4B46-A5DC-F487E3246DF1}"/>
              </a:ext>
            </a:extLst>
          </p:cNvPr>
          <p:cNvSpPr txBox="1"/>
          <p:nvPr/>
        </p:nvSpPr>
        <p:spPr>
          <a:xfrm>
            <a:off x="1007706" y="1838130"/>
            <a:ext cx="2572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 Reservation Order only</a:t>
            </a:r>
            <a:endParaRPr lang="nl-NL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7C36F5-89D5-4903-BF94-C81DF6F3C57E}"/>
              </a:ext>
            </a:extLst>
          </p:cNvPr>
          <p:cNvSpPr txBox="1"/>
          <p:nvPr/>
        </p:nvSpPr>
        <p:spPr>
          <a:xfrm>
            <a:off x="1007706" y="2494383"/>
            <a:ext cx="465345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 Call-off Order only</a:t>
            </a:r>
          </a:p>
          <a:p>
            <a:endParaRPr lang="en-US" dirty="0"/>
          </a:p>
          <a:p>
            <a:r>
              <a:rPr lang="en-US" dirty="0"/>
              <a:t>3. Both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Both has a development cost of </a:t>
            </a:r>
            <a:r>
              <a:rPr lang="en-US" dirty="0">
                <a:ea typeface="Verdana" panose="020B0604030504040204" pitchFamily="34" charset="0"/>
              </a:rPr>
              <a:t>€ </a:t>
            </a:r>
            <a:r>
              <a:rPr lang="en-US" dirty="0"/>
              <a:t>12.480,00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order type only is standard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Reservation order module required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2277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8BABAE1-8093-4844-B11F-3E58A4544DE0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458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764EB8-E2F2-4A4E-8C30-E4EA51C9C8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nl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AB904E-C223-4F4C-AA35-8E1622C3374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Special order types webinar</a:t>
            </a:r>
          </a:p>
          <a:p>
            <a:r>
              <a:rPr lang="en-US" dirty="0"/>
              <a:t>Development, if required and enough interest</a:t>
            </a:r>
          </a:p>
          <a:p>
            <a:r>
              <a:rPr lang="en-US" dirty="0"/>
              <a:t>Implement, test and use</a:t>
            </a:r>
            <a:endParaRPr lang="nl-NL" dirty="0"/>
          </a:p>
        </p:txBody>
      </p:sp>
      <p:pic>
        <p:nvPicPr>
          <p:cNvPr id="4" name="Picture 2" descr="academy &#10;INITIATIVE PROCESS &#10;Desien &#10;Constellation &#10;sysrEMS ">
            <a:extLst>
              <a:ext uri="{FF2B5EF4-FFF2-40B4-BE49-F238E27FC236}">
                <a16:creationId xmlns:a16="http://schemas.microsoft.com/office/drawing/2014/main" id="{486B128F-5CC2-4484-B72F-20D86827E4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t="34218" r="4314" b="34750"/>
          <a:stretch/>
        </p:blipFill>
        <p:spPr bwMode="auto">
          <a:xfrm>
            <a:off x="1863600" y="3801600"/>
            <a:ext cx="8925886" cy="171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546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4BFC3C-4564-4753-9934-299BDA27184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Want to join?</a:t>
            </a:r>
            <a:endParaRPr lang="nl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B13563-1070-4243-A8D1-05173DD386B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Next customer panel: Proof of Delivery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productmanagement@onetrail.com</a:t>
            </a:r>
          </a:p>
          <a:p>
            <a:endParaRPr lang="nl-NL" dirty="0"/>
          </a:p>
        </p:txBody>
      </p:sp>
      <p:pic>
        <p:nvPicPr>
          <p:cNvPr id="5" name="Graphic 4" descr="Delivery outline">
            <a:extLst>
              <a:ext uri="{FF2B5EF4-FFF2-40B4-BE49-F238E27FC236}">
                <a16:creationId xmlns:a16="http://schemas.microsoft.com/office/drawing/2014/main" id="{7E7140DF-856B-404D-B557-51BDE2A53C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77310" y="2691150"/>
            <a:ext cx="914400" cy="914400"/>
          </a:xfrm>
          <a:prstGeom prst="rect">
            <a:avLst/>
          </a:prstGeom>
        </p:spPr>
      </p:pic>
      <p:pic>
        <p:nvPicPr>
          <p:cNvPr id="7" name="Graphic 6" descr="Diploma roll outline">
            <a:extLst>
              <a:ext uri="{FF2B5EF4-FFF2-40B4-BE49-F238E27FC236}">
                <a16:creationId xmlns:a16="http://schemas.microsoft.com/office/drawing/2014/main" id="{5C150271-9FA7-4F3E-81B8-FD7389E999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06846" y="3480661"/>
            <a:ext cx="914400" cy="914400"/>
          </a:xfrm>
          <a:prstGeom prst="rect">
            <a:avLst/>
          </a:prstGeom>
        </p:spPr>
      </p:pic>
      <p:pic>
        <p:nvPicPr>
          <p:cNvPr id="11" name="Graphic 10" descr="Binary outline">
            <a:extLst>
              <a:ext uri="{FF2B5EF4-FFF2-40B4-BE49-F238E27FC236}">
                <a16:creationId xmlns:a16="http://schemas.microsoft.com/office/drawing/2014/main" id="{B314F0E7-A2BC-40C6-850A-23DC9BE2B1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32458" y="3480661"/>
            <a:ext cx="914400" cy="914400"/>
          </a:xfrm>
          <a:prstGeom prst="rect">
            <a:avLst/>
          </a:prstGeom>
        </p:spPr>
      </p:pic>
      <p:pic>
        <p:nvPicPr>
          <p:cNvPr id="17" name="Graphic 16" descr="Door Closed outline">
            <a:extLst>
              <a:ext uri="{FF2B5EF4-FFF2-40B4-BE49-F238E27FC236}">
                <a16:creationId xmlns:a16="http://schemas.microsoft.com/office/drawing/2014/main" id="{B05FA48C-F86D-43A8-80A1-39372B41A4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336562" y="2649449"/>
            <a:ext cx="914400" cy="914400"/>
          </a:xfrm>
          <a:prstGeom prst="rect">
            <a:avLst/>
          </a:prstGeom>
        </p:spPr>
      </p:pic>
      <p:pic>
        <p:nvPicPr>
          <p:cNvPr id="19" name="Graphic 18" descr="Envelope outline">
            <a:extLst>
              <a:ext uri="{FF2B5EF4-FFF2-40B4-BE49-F238E27FC236}">
                <a16:creationId xmlns:a16="http://schemas.microsoft.com/office/drawing/2014/main" id="{36FC9C4D-EE12-41AB-B4DA-903792ABC9C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430277" y="480365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02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3A204-AF7D-43BE-A2C8-3FA71D92CC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41CBC2-3146-4301-96B5-62ED436BF0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2032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7C37F40-4268-4A34-BDAD-2A524DCE45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Goal</a:t>
            </a:r>
            <a:endParaRPr lang="nl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8948E-7E62-4FB8-B2A4-2AC37D30ACA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Decision on design options</a:t>
            </a:r>
            <a:endParaRPr lang="nl-NL" dirty="0"/>
          </a:p>
        </p:txBody>
      </p:sp>
      <p:pic>
        <p:nvPicPr>
          <p:cNvPr id="4" name="Picture 2" descr="academy &#10;INITIATIVE PROCESS &#10;Desien &#10;Constellation &#10;sysrEMS ">
            <a:extLst>
              <a:ext uri="{FF2B5EF4-FFF2-40B4-BE49-F238E27FC236}">
                <a16:creationId xmlns:a16="http://schemas.microsoft.com/office/drawing/2014/main" id="{755B53A1-B297-4602-BC98-6D48594F9D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t="34218" r="4314" b="34750"/>
          <a:stretch/>
        </p:blipFill>
        <p:spPr bwMode="auto">
          <a:xfrm>
            <a:off x="1863600" y="3801600"/>
            <a:ext cx="8925886" cy="171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244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3A6D32-3C45-4A63-894E-E623BE4CFD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Overall process</a:t>
            </a:r>
            <a:endParaRPr lang="nl-NL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DB9A6B-1CCE-4D09-8749-CAF61AA67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2709862"/>
            <a:ext cx="4305300" cy="143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787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C2B97-C5B1-4514-B8B3-703F349317F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Reservation process</a:t>
            </a:r>
            <a:endParaRPr lang="nl-N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65CAA4-2E30-4CB4-A96C-1FD871110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1414462"/>
            <a:ext cx="11049000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261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3041B08-DB2E-411E-A553-62BB2AB8D5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Call-off process</a:t>
            </a:r>
            <a:endParaRPr lang="nl-NL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BE0895-7D12-410E-A8CA-76C584D4B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4462"/>
            <a:ext cx="12192000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648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E2BD91-06F7-44DE-906A-292BC4154E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Reservation order</a:t>
            </a:r>
            <a:endParaRPr lang="nl-NL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06D5632-AE5B-4381-B2F9-E497387316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1380070"/>
              </p:ext>
            </p:extLst>
          </p:nvPr>
        </p:nvGraphicFramePr>
        <p:xfrm>
          <a:off x="4744585" y="1201154"/>
          <a:ext cx="1884362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2" imgW="1884960" imgH="451080" progId="Package">
                  <p:embed/>
                </p:oleObj>
              </mc:Choice>
              <mc:Fallback>
                <p:oleObj name="Packager Shell Object" showAsIcon="1" r:id="rId2" imgW="1884960" imgH="451080" progId="Packag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606D5632-AE5B-4381-B2F9-E4973873167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744585" y="1201154"/>
                        <a:ext cx="1884362" cy="45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3BC6D130-8010-4B08-A532-2FD0B23311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1810002"/>
              </p:ext>
            </p:extLst>
          </p:nvPr>
        </p:nvGraphicFramePr>
        <p:xfrm>
          <a:off x="576348" y="1678199"/>
          <a:ext cx="11254423" cy="4209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15306697" imgH="5724582" progId="Excel.Sheet.12">
                  <p:embed/>
                </p:oleObj>
              </mc:Choice>
              <mc:Fallback>
                <p:oleObj name="Worksheet" r:id="rId4" imgW="15306697" imgH="5724582" progId="Excel.Sheet.12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3BC6D130-8010-4B08-A532-2FD0B23311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6348" y="1678199"/>
                        <a:ext cx="11254423" cy="42094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166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E2BD91-06F7-44DE-906A-292BC4154E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Reservation order confirmation / status</a:t>
            </a:r>
            <a:endParaRPr lang="nl-NL" dirty="0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85403EC8-788A-4C29-AD17-EE9214687B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510841"/>
              </p:ext>
            </p:extLst>
          </p:nvPr>
        </p:nvGraphicFramePr>
        <p:xfrm>
          <a:off x="4944544" y="1267149"/>
          <a:ext cx="1876425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2" imgW="1876680" imgH="451080" progId="Package">
                  <p:embed/>
                </p:oleObj>
              </mc:Choice>
              <mc:Fallback>
                <p:oleObj name="Packager Shell Object" showAsIcon="1" r:id="rId2" imgW="1876680" imgH="451080" progId="Package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85403EC8-788A-4C29-AD17-EE9214687B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944544" y="1267149"/>
                        <a:ext cx="1876425" cy="45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4852F0D-AEDA-46E9-BE5E-1FC1AB0EAB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6738979"/>
              </p:ext>
            </p:extLst>
          </p:nvPr>
        </p:nvGraphicFramePr>
        <p:xfrm>
          <a:off x="296505" y="1972552"/>
          <a:ext cx="11741675" cy="3075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15306697" imgH="4010082" progId="Excel.Sheet.12">
                  <p:embed/>
                </p:oleObj>
              </mc:Choice>
              <mc:Fallback>
                <p:oleObj name="Worksheet" r:id="rId4" imgW="15306697" imgH="4010082" progId="Excel.Sheet.12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94852F0D-AEDA-46E9-BE5E-1FC1AB0EAB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6505" y="1972552"/>
                        <a:ext cx="11741675" cy="30753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27345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9C1EB-125F-4349-9CF7-A5147C9FCA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Call-off order</a:t>
            </a:r>
            <a:endParaRPr lang="nl-NL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E4A8B11C-1CFF-4E01-BA70-4BEF2A2EDE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1768827"/>
              </p:ext>
            </p:extLst>
          </p:nvPr>
        </p:nvGraphicFramePr>
        <p:xfrm>
          <a:off x="5485655" y="1146727"/>
          <a:ext cx="1635125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2" imgW="1634760" imgH="451080" progId="Package">
                  <p:embed/>
                </p:oleObj>
              </mc:Choice>
              <mc:Fallback>
                <p:oleObj name="Packager Shell Object" showAsIcon="1" r:id="rId2" imgW="1634760" imgH="451080" progId="Packag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E4A8B11C-1CFF-4E01-BA70-4BEF2A2EDE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485655" y="1146727"/>
                        <a:ext cx="1635125" cy="45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D0906575-0B25-4A5D-A8EC-C6BA08D4DA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1199869"/>
              </p:ext>
            </p:extLst>
          </p:nvPr>
        </p:nvGraphicFramePr>
        <p:xfrm>
          <a:off x="143910" y="2118049"/>
          <a:ext cx="11868997" cy="2612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17345013" imgH="3819536" progId="Excel.Sheet.12">
                  <p:embed/>
                </p:oleObj>
              </mc:Choice>
              <mc:Fallback>
                <p:oleObj name="Worksheet" r:id="rId4" imgW="17345013" imgH="3819536" progId="Excel.Sheet.12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D0906575-0B25-4A5D-A8EC-C6BA08D4DA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3910" y="2118049"/>
                        <a:ext cx="11868997" cy="26125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0762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8B40A5-E608-45E8-B680-9874C0924EA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Seller metrics</a:t>
            </a:r>
            <a:endParaRPr lang="nl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5BDE49-E91B-4BAA-9797-4D93741D8F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78423" y="4811603"/>
            <a:ext cx="9144000" cy="1297367"/>
          </a:xfrm>
        </p:spPr>
        <p:txBody>
          <a:bodyPr tIns="36000"/>
          <a:lstStyle/>
          <a:p>
            <a:pPr marL="0" indent="0">
              <a:buNone/>
            </a:pPr>
            <a:r>
              <a:rPr lang="nl-NL" sz="1800" b="1" dirty="0" err="1"/>
              <a:t>Buying</a:t>
            </a:r>
            <a:r>
              <a:rPr lang="nl-NL" sz="1800" b="1" dirty="0"/>
              <a:t> </a:t>
            </a:r>
            <a:r>
              <a:rPr lang="nl-NL" sz="1800" b="1" dirty="0" err="1"/>
              <a:t>motives</a:t>
            </a:r>
            <a:endParaRPr lang="nl-NL" sz="1800" b="1" dirty="0"/>
          </a:p>
          <a:p>
            <a:pPr marL="34290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1600" dirty="0" err="1">
                <a:effectLst/>
                <a:latin typeface="Calibri" panose="020F0502020204030204" pitchFamily="34" charset="0"/>
              </a:rPr>
              <a:t>Reduction</a:t>
            </a:r>
            <a:r>
              <a:rPr lang="nl-NL" sz="1600" dirty="0">
                <a:effectLst/>
                <a:latin typeface="Calibri" panose="020F0502020204030204" pitchFamily="34" charset="0"/>
              </a:rPr>
              <a:t> in manual </a:t>
            </a:r>
            <a:r>
              <a:rPr lang="nl-NL" sz="1600" dirty="0" err="1">
                <a:effectLst/>
                <a:latin typeface="Calibri" panose="020F0502020204030204" pitchFamily="34" charset="0"/>
              </a:rPr>
              <a:t>work</a:t>
            </a:r>
            <a:r>
              <a:rPr lang="nl-NL" sz="1600" dirty="0"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effectLst/>
                <a:latin typeface="Calibri" panose="020F0502020204030204" pitchFamily="34" charset="0"/>
              </a:rPr>
              <a:t>and</a:t>
            </a:r>
            <a:r>
              <a:rPr lang="nl-NL" sz="1600" dirty="0"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effectLst/>
                <a:latin typeface="Calibri" panose="020F0502020204030204" pitchFamily="34" charset="0"/>
              </a:rPr>
              <a:t>errors</a:t>
            </a:r>
            <a:r>
              <a:rPr lang="nl-NL" sz="1600" dirty="0">
                <a:effectLst/>
                <a:latin typeface="Calibri" panose="020F0502020204030204" pitchFamily="34" charset="0"/>
              </a:rPr>
              <a:t> 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(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not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included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in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the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metrics</a:t>
            </a:r>
            <a:r>
              <a:rPr lang="nl-NL" sz="1600" dirty="0">
                <a:solidFill>
                  <a:srgbClr val="02495A"/>
                </a:solidFill>
                <a:effectLst/>
                <a:latin typeface="Calibri" panose="020F0502020204030204" pitchFamily="34" charset="0"/>
              </a:rPr>
              <a:t>)</a:t>
            </a:r>
            <a:endParaRPr lang="nl-NL" sz="1600" dirty="0">
              <a:effectLst/>
              <a:latin typeface="Calibri" panose="020F0502020204030204" pitchFamily="34" charset="0"/>
            </a:endParaRPr>
          </a:p>
          <a:p>
            <a:pPr marL="34290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1600" dirty="0" err="1">
                <a:effectLst/>
                <a:latin typeface="Calibri" panose="020F0502020204030204" pitchFamily="34" charset="0"/>
              </a:rPr>
              <a:t>Less</a:t>
            </a:r>
            <a:r>
              <a:rPr lang="nl-NL" sz="1600" dirty="0"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effectLst/>
                <a:latin typeface="Calibri" panose="020F0502020204030204" pitchFamily="34" charset="0"/>
              </a:rPr>
              <a:t>fragmentation</a:t>
            </a:r>
            <a:r>
              <a:rPr lang="nl-NL" sz="1600" dirty="0">
                <a:effectLst/>
                <a:latin typeface="Calibri" panose="020F0502020204030204" pitchFamily="34" charset="0"/>
              </a:rPr>
              <a:t> of </a:t>
            </a:r>
            <a:r>
              <a:rPr lang="nl-NL" sz="1600" dirty="0" err="1">
                <a:effectLst/>
                <a:latin typeface="Calibri" panose="020F0502020204030204" pitchFamily="34" charset="0"/>
              </a:rPr>
              <a:t>work</a:t>
            </a:r>
            <a:endParaRPr lang="nl-NL" sz="1600" dirty="0">
              <a:effectLst/>
              <a:latin typeface="Calibri" panose="020F0502020204030204" pitchFamily="34" charset="0"/>
            </a:endParaRPr>
          </a:p>
          <a:p>
            <a:pPr marL="34290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1600" dirty="0" err="1">
                <a:effectLst/>
                <a:latin typeface="Calibri" panose="020F0502020204030204" pitchFamily="34" charset="0"/>
              </a:rPr>
              <a:t>Workload</a:t>
            </a:r>
            <a:r>
              <a:rPr lang="nl-NL" sz="1600" dirty="0"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effectLst/>
                <a:latin typeface="Calibri" panose="020F0502020204030204" pitchFamily="34" charset="0"/>
              </a:rPr>
              <a:t>reduction</a:t>
            </a:r>
            <a:endParaRPr lang="nl-NL" sz="1600" dirty="0">
              <a:effectLst/>
              <a:latin typeface="Calibri" panose="020F0502020204030204" pitchFamily="34" charset="0"/>
            </a:endParaRPr>
          </a:p>
          <a:p>
            <a:pPr marL="34290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1600" dirty="0">
                <a:effectLst/>
                <a:latin typeface="Calibri" panose="020F0502020204030204" pitchFamily="34" charset="0"/>
              </a:rPr>
              <a:t>More </a:t>
            </a:r>
            <a:r>
              <a:rPr lang="nl-NL" sz="1600" dirty="0" err="1">
                <a:effectLst/>
                <a:latin typeface="Calibri" panose="020F0502020204030204" pitchFamily="34" charset="0"/>
              </a:rPr>
              <a:t>and</a:t>
            </a:r>
            <a:r>
              <a:rPr lang="nl-NL" sz="1600" dirty="0"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effectLst/>
                <a:latin typeface="Calibri" panose="020F0502020204030204" pitchFamily="34" charset="0"/>
              </a:rPr>
              <a:t>better</a:t>
            </a:r>
            <a:r>
              <a:rPr lang="nl-NL" sz="1600" dirty="0"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effectLst/>
                <a:latin typeface="Calibri" panose="020F0502020204030204" pitchFamily="34" charset="0"/>
              </a:rPr>
              <a:t>insight</a:t>
            </a:r>
            <a:r>
              <a:rPr lang="nl-NL" sz="1600" dirty="0">
                <a:effectLst/>
                <a:latin typeface="Calibri" panose="020F0502020204030204" pitchFamily="34" charset="0"/>
              </a:rPr>
              <a:t> in order processing status </a:t>
            </a:r>
            <a:r>
              <a:rPr lang="nl-NL" sz="1600" dirty="0" err="1">
                <a:effectLst/>
                <a:latin typeface="Calibri" panose="020F0502020204030204" pitchFamily="34" charset="0"/>
              </a:rPr>
              <a:t>and</a:t>
            </a:r>
            <a:r>
              <a:rPr lang="nl-NL" sz="1600" dirty="0"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effectLst/>
                <a:latin typeface="Calibri" panose="020F0502020204030204" pitchFamily="34" charset="0"/>
              </a:rPr>
              <a:t>corresponding</a:t>
            </a:r>
            <a:r>
              <a:rPr lang="nl-NL" sz="1600" dirty="0">
                <a:effectLst/>
                <a:latin typeface="Calibri" panose="020F0502020204030204" pitchFamily="34" charset="0"/>
              </a:rPr>
              <a:t> </a:t>
            </a:r>
            <a:r>
              <a:rPr lang="nl-NL" sz="1600" dirty="0" err="1">
                <a:effectLst/>
                <a:latin typeface="Calibri" panose="020F0502020204030204" pitchFamily="34" charset="0"/>
              </a:rPr>
              <a:t>workload</a:t>
            </a:r>
            <a:r>
              <a:rPr lang="nl-NL" sz="1600" dirty="0">
                <a:effectLst/>
                <a:latin typeface="Calibri" panose="020F0502020204030204" pitchFamily="34" charset="0"/>
              </a:rPr>
              <a:t> </a:t>
            </a:r>
            <a:endParaRPr lang="nl-NL" sz="1600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58F75E3-0C55-436B-B362-5C471C6F49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239775"/>
              </p:ext>
            </p:extLst>
          </p:nvPr>
        </p:nvGraphicFramePr>
        <p:xfrm>
          <a:off x="1478423" y="1746271"/>
          <a:ext cx="9041450" cy="2082244"/>
        </p:xfrm>
        <a:graphic>
          <a:graphicData uri="http://schemas.openxmlformats.org/drawingml/2006/table">
            <a:tbl>
              <a:tblPr/>
              <a:tblGrid>
                <a:gridCol w="808374">
                  <a:extLst>
                    <a:ext uri="{9D8B030D-6E8A-4147-A177-3AD203B41FA5}">
                      <a16:colId xmlns:a16="http://schemas.microsoft.com/office/drawing/2014/main" val="4024163163"/>
                    </a:ext>
                  </a:extLst>
                </a:gridCol>
                <a:gridCol w="1855905">
                  <a:extLst>
                    <a:ext uri="{9D8B030D-6E8A-4147-A177-3AD203B41FA5}">
                      <a16:colId xmlns:a16="http://schemas.microsoft.com/office/drawing/2014/main" val="4076922497"/>
                    </a:ext>
                  </a:extLst>
                </a:gridCol>
                <a:gridCol w="1768250">
                  <a:extLst>
                    <a:ext uri="{9D8B030D-6E8A-4147-A177-3AD203B41FA5}">
                      <a16:colId xmlns:a16="http://schemas.microsoft.com/office/drawing/2014/main" val="589550582"/>
                    </a:ext>
                  </a:extLst>
                </a:gridCol>
                <a:gridCol w="1507449">
                  <a:extLst>
                    <a:ext uri="{9D8B030D-6E8A-4147-A177-3AD203B41FA5}">
                      <a16:colId xmlns:a16="http://schemas.microsoft.com/office/drawing/2014/main" val="3573564054"/>
                    </a:ext>
                  </a:extLst>
                </a:gridCol>
                <a:gridCol w="1506368">
                  <a:extLst>
                    <a:ext uri="{9D8B030D-6E8A-4147-A177-3AD203B41FA5}">
                      <a16:colId xmlns:a16="http://schemas.microsoft.com/office/drawing/2014/main" val="2686867732"/>
                    </a:ext>
                  </a:extLst>
                </a:gridCol>
                <a:gridCol w="1595104">
                  <a:extLst>
                    <a:ext uri="{9D8B030D-6E8A-4147-A177-3AD203B41FA5}">
                      <a16:colId xmlns:a16="http://schemas.microsoft.com/office/drawing/2014/main" val="634469691"/>
                    </a:ext>
                  </a:extLst>
                </a:gridCol>
              </a:tblGrid>
              <a:tr h="1101276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 b="1">
                          <a:effectLst/>
                          <a:latin typeface="Calibri" panose="020F0502020204030204" pitchFamily="34" charset="0"/>
                        </a:rPr>
                        <a:t>Current average number of reservation orders per day*</a:t>
                      </a:r>
                      <a:endParaRPr lang="nl-NL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 b="1">
                          <a:effectLst/>
                          <a:latin typeface="Calibri" panose="020F0502020204030204" pitchFamily="34" charset="0"/>
                        </a:rPr>
                        <a:t>Regular average number of reservation orders per day**</a:t>
                      </a:r>
                      <a:endParaRPr lang="nl-NL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 b="1">
                          <a:effectLst/>
                          <a:latin typeface="Calibri" panose="020F0502020204030204" pitchFamily="34" charset="0"/>
                        </a:rPr>
                        <a:t>Average time savings per order</a:t>
                      </a:r>
                      <a:endParaRPr lang="nl-NL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 b="1">
                          <a:effectLst/>
                          <a:latin typeface="Calibri" panose="020F0502020204030204" pitchFamily="34" charset="0"/>
                        </a:rPr>
                        <a:t>Current total time saving per day*</a:t>
                      </a:r>
                      <a:endParaRPr lang="nl-NL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 b="1">
                          <a:effectLst/>
                          <a:latin typeface="Calibri" panose="020F0502020204030204" pitchFamily="34" charset="0"/>
                        </a:rPr>
                        <a:t>Regular total time saving per day**</a:t>
                      </a:r>
                      <a:endParaRPr lang="nl-NL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0039251"/>
                  </a:ext>
                </a:extLst>
              </a:tr>
              <a:tr h="490484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Seller 1  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3,5 minutes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+/- 1,5 hour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+/- 3 hour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0449613"/>
                  </a:ext>
                </a:extLst>
              </a:tr>
              <a:tr h="490484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Seller 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4 minutes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+/- 1,33 hour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</a:rPr>
                        <a:t>+/- 2,66 </a:t>
                      </a:r>
                      <a:r>
                        <a:rPr lang="nl-NL" sz="1100" err="1">
                          <a:effectLst/>
                          <a:latin typeface="Calibri" panose="020F0502020204030204" pitchFamily="34" charset="0"/>
                        </a:rPr>
                        <a:t>hour</a:t>
                      </a:r>
                      <a:endParaRPr lang="nl-NL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6120667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FF5E5375-31C3-4942-80E1-582D49137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5876" y="3757033"/>
            <a:ext cx="3262432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kumimoji="0" lang="nl-NL" altLang="nl-NL" sz="1100" b="0" i="1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Numbers</a:t>
            </a: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kumimoji="0" lang="nl-NL" altLang="nl-NL" sz="1100" b="0" i="1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lower</a:t>
            </a: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nl-NL" altLang="nl-NL" sz="1100" b="0" i="1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nl-NL" altLang="nl-NL" sz="1100" b="0" i="1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normal</a:t>
            </a: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nl-NL" altLang="nl-NL" sz="1100" b="0" i="1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due</a:t>
            </a: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nl-NL" altLang="nl-NL" sz="1100" b="0" i="1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nl-NL" altLang="nl-NL" sz="1100" b="0" i="1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limited</a:t>
            </a: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stock </a:t>
            </a:r>
            <a:endParaRPr kumimoji="0" lang="nl-NL" altLang="nl-NL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**</a:t>
            </a:r>
            <a:r>
              <a:rPr kumimoji="0" lang="nl-NL" altLang="nl-NL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Without stock </a:t>
            </a:r>
            <a:r>
              <a:rPr kumimoji="0" lang="nl-NL" altLang="nl-NL" sz="1100" b="0" i="1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limitations</a:t>
            </a:r>
            <a:endParaRPr kumimoji="0" lang="nl-NL" altLang="nl-NL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4994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POLL_EMBED_ID" val="5d6998cf-4c58-4e38-97c9-008794ff6eda"/>
</p:tagLst>
</file>

<file path=ppt/theme/theme1.xml><?xml version="1.0" encoding="utf-8"?>
<a:theme xmlns:a="http://schemas.openxmlformats.org/drawingml/2006/main" name="Aangepast ontwer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 sjabloon tussenversie nieuwe huisstijl (003)" id="{5B90A048-C722-40E8-BF84-332A346D2D11}" vid="{545AEBB9-2D04-425B-A24C-9C093A3209EB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 sjabloon tussenversie nieuwe huisstijl (003)" id="{5B90A048-C722-40E8-BF84-332A346D2D11}" vid="{28825E6B-EE47-46F2-AF00-E66269478748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 sjabloon tussenversie nieuwe huisstijl (003)" id="{5B90A048-C722-40E8-BF84-332A346D2D11}" vid="{E7A36B8F-41E8-453B-A6AF-9707B3A32E1E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9761FBB1ACB04E84DF6EAA648CEB78" ma:contentTypeVersion="12" ma:contentTypeDescription="Create a new document." ma:contentTypeScope="" ma:versionID="df1a51be6cce5b3d20f27950ca3e4ee7">
  <xsd:schema xmlns:xsd="http://www.w3.org/2001/XMLSchema" xmlns:xs="http://www.w3.org/2001/XMLSchema" xmlns:p="http://schemas.microsoft.com/office/2006/metadata/properties" xmlns:ns2="6e427f33-fa50-411c-a4fc-28b1138332d8" xmlns:ns3="1a80517d-e55f-4d0c-9992-e28883431b1e" targetNamespace="http://schemas.microsoft.com/office/2006/metadata/properties" ma:root="true" ma:fieldsID="c5870920e55556faeacca640ad6b38c2" ns2:_="" ns3:_="">
    <xsd:import namespace="6e427f33-fa50-411c-a4fc-28b1138332d8"/>
    <xsd:import namespace="1a80517d-e55f-4d0c-9992-e28883431b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427f33-fa50-411c-a4fc-28b1138332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80517d-e55f-4d0c-9992-e28883431b1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9761FBB1ACB04E84DF6EAA648CEB78" ma:contentTypeVersion="12" ma:contentTypeDescription="Create a new document." ma:contentTypeScope="" ma:versionID="df1a51be6cce5b3d20f27950ca3e4ee7">
  <xsd:schema xmlns:xsd="http://www.w3.org/2001/XMLSchema" xmlns:xs="http://www.w3.org/2001/XMLSchema" xmlns:p="http://schemas.microsoft.com/office/2006/metadata/properties" xmlns:ns2="6e427f33-fa50-411c-a4fc-28b1138332d8" xmlns:ns3="1a80517d-e55f-4d0c-9992-e28883431b1e" targetNamespace="http://schemas.microsoft.com/office/2006/metadata/properties" ma:root="true" ma:fieldsID="c5870920e55556faeacca640ad6b38c2" ns2:_="" ns3:_="">
    <xsd:import namespace="6e427f33-fa50-411c-a4fc-28b1138332d8"/>
    <xsd:import namespace="1a80517d-e55f-4d0c-9992-e28883431b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427f33-fa50-411c-a4fc-28b1138332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80517d-e55f-4d0c-9992-e28883431b1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1a80517d-e55f-4d0c-9992-e28883431b1e">
      <UserInfo>
        <DisplayName>Limited Access System Group</DisplayName>
        <AccountId>22</AccountId>
        <AccountType/>
      </UserInfo>
      <UserInfo>
        <DisplayName>Mariël Oolthuis</DisplayName>
        <AccountId>18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786F5DF0-35A2-4708-9D0B-023E8EE889E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FEB982-2BD4-41B9-9A66-35BFEB12741B}">
  <ds:schemaRefs>
    <ds:schemaRef ds:uri="1a80517d-e55f-4d0c-9992-e28883431b1e"/>
    <ds:schemaRef ds:uri="6e427f33-fa50-411c-a4fc-28b1138332d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4DDE8C0-2D02-4496-84F2-B4937B5E5094}">
  <ds:schemaRefs>
    <ds:schemaRef ds:uri="1a80517d-e55f-4d0c-9992-e28883431b1e"/>
    <ds:schemaRef ds:uri="6e427f33-fa50-411c-a4fc-28b1138332d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4.xml><?xml version="1.0" encoding="utf-8"?>
<ds:datastoreItem xmlns:ds="http://schemas.openxmlformats.org/officeDocument/2006/customXml" ds:itemID="{78B3E2A3-F08E-44E5-B0EA-0C39A5436432}">
  <ds:schemaRefs>
    <ds:schemaRef ds:uri="1a80517d-e55f-4d0c-9992-e28883431b1e"/>
    <ds:schemaRef ds:uri="6e427f33-fa50-411c-a4fc-28b1138332d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Onetrail PowerPoint Template</Template>
  <TotalTime>1357</TotalTime>
  <Words>405</Words>
  <Application>Microsoft Office PowerPoint</Application>
  <PresentationFormat>Widescreen</PresentationFormat>
  <Paragraphs>99</Paragraphs>
  <Slides>15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-apple-system</vt:lpstr>
      <vt:lpstr>Arial</vt:lpstr>
      <vt:lpstr>Calibri</vt:lpstr>
      <vt:lpstr>Maven Pro</vt:lpstr>
      <vt:lpstr>Maven Pro Black</vt:lpstr>
      <vt:lpstr>Maven Pro Medium</vt:lpstr>
      <vt:lpstr>Source Sans Pro</vt:lpstr>
      <vt:lpstr>Aangepast ontwerp</vt:lpstr>
      <vt:lpstr>Custom Design</vt:lpstr>
      <vt:lpstr>1_Custom Design</vt:lpstr>
      <vt:lpstr>Package</vt:lpstr>
      <vt:lpstr>Microsoft Excel Worksheet</vt:lpstr>
      <vt:lpstr>Reservation orders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Reservation orders</dc:title>
  <dc:creator>Cor Zijlstra</dc:creator>
  <cp:lastModifiedBy>Cor Zijlstra</cp:lastModifiedBy>
  <cp:revision>4</cp:revision>
  <dcterms:created xsi:type="dcterms:W3CDTF">2021-05-10T09:44:31Z</dcterms:created>
  <dcterms:modified xsi:type="dcterms:W3CDTF">2021-05-11T10:04:17Z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65dd2373-183b-4100-82f7-2d2af1ab55c4</vt:lpwstr>
  </property>
  <property fmtid="{D5CDD505-2E9C-101B-9397-08002B2CF9AE}" pid="3" name="ContentTypeId">
    <vt:lpwstr>0x010100FC9761FBB1ACB04E84DF6EAA648CEB78</vt:lpwstr>
  </property>
</Properties>
</file>